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56" r:id="rId5"/>
    <p:sldId id="327" r:id="rId6"/>
    <p:sldId id="325" r:id="rId7"/>
    <p:sldId id="328" r:id="rId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1"/>
  </p:normalViewPr>
  <p:slideViewPr>
    <p:cSldViewPr snapToGrid="0">
      <p:cViewPr varScale="1">
        <p:scale>
          <a:sx n="105" d="100"/>
          <a:sy n="105" d="100"/>
        </p:scale>
        <p:origin x="7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06A45B-61CB-40BB-ADCB-AC3080115DA8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DO"/>
        </a:p>
      </dgm:t>
    </dgm:pt>
    <dgm:pt modelId="{2B4BA9FF-9744-4F50-8988-3574BF7B1718}" type="pres">
      <dgm:prSet presAssocID="{EE06A45B-61CB-40BB-ADCB-AC3080115DA8}" presName="linearFlow" presStyleCnt="0">
        <dgm:presLayoutVars>
          <dgm:dir/>
          <dgm:resizeHandles val="exact"/>
        </dgm:presLayoutVars>
      </dgm:prSet>
      <dgm:spPr/>
    </dgm:pt>
  </dgm:ptLst>
  <dgm:cxnLst>
    <dgm:cxn modelId="{807B4C52-156D-4480-977C-2E1D56C762E9}" type="presOf" srcId="{EE06A45B-61CB-40BB-ADCB-AC3080115DA8}" destId="{2B4BA9FF-9744-4F50-8988-3574BF7B1718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F23C6-BC46-444A-A11D-CAD9F186346B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EDAEE-73EB-3544-8E50-77146FB4129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6263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57708-5C37-0681-E45E-0A8A4CBFD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E67EA1-E0F8-1B33-C3A5-8D40F5CF5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B3DB5-5A6E-01C3-F130-5F4FFA873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01303-AF47-832E-1258-2D691D487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0494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10362-EC8A-2EF5-1707-205AF7FC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A461D-9192-DCC0-6994-28B5F584E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6F1A1-0CE8-EE27-52D8-B07618B00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95C69-BF71-E1AF-8723-2AC4B350A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1154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34AFA-E0DC-143E-EB56-725846484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57AF3-1CD7-8CB7-FA5C-4F1603324A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D0C97-C769-5E42-29AE-748061730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72B2A-11E0-6A2A-51B2-3760FE773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DAEE-73EB-3544-8E50-77146FB41291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8995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3AD3-8CAC-03BA-F619-319BD5FE8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831C6-A87E-D17D-BB18-B8E534766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1CC7B-403E-DC44-C379-BB6ADB2E2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A1154-8690-A856-FD12-34C1E785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BAED8-5B19-9C5C-03D9-F765ECF4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31AC24A-DFE1-211E-67BB-F2F2ACB986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79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0A626-167C-1208-A4FB-12EDDBB8B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42837-7AFC-D574-90BB-A9C69011B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D0119-D07D-C110-B0D3-0942811C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4BF14-E2EE-9222-A700-1FB04C17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AE6B030-2E75-8BFD-DABD-78CE5D582B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28800" y="2173288"/>
            <a:ext cx="6064370" cy="9144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DO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8D3B06D4-CC7B-6395-8722-6C203863C9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36658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EE019-3D55-28A7-78D5-4459E67DF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EAECA-7F52-CB61-606D-2D3D7365A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FC014-E932-FCA4-C3BC-F301A2D1F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F02FA-2BFB-2732-A5BB-7955A2B3D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4E5C2-F63A-ED9F-D542-887158CD4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FFD88ED-E1ED-7792-4E68-CCDE3AAC4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12832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0DC9-371D-F177-AE49-F63EAFF92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8A83D-EA84-59C2-2EDE-C3DB7F089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AAE72-31C9-55A8-1712-8D80A0EFE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C4713-7161-F9E7-D16C-4FB96CEB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F27F7-94F8-C491-F26C-6CC1784F1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AF6D2-FE17-2FD0-8423-95E231BF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B4AC105C-5C57-AD22-111E-C14AF93BB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41906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DCB58-4360-997F-2EAF-29BE2B4C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AFD61-258B-287C-D79B-D90DD28D7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64FF9-F44D-63C9-A0C5-84BB6F4E0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3B4E3E-91E3-9B4F-7668-C6B18508F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22A914-7FE9-380E-2AE9-3DF44325B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9E4960-6D11-318B-F998-E42A0B583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45FB98-553A-B630-7314-D57120CB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87470D-B199-FCE7-4BC3-1FE77257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4EE49B2D-B850-91CF-6ED5-68B05F28A5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3544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991B-2148-33EB-261A-9C1778A33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A8943-9EE6-7818-6E53-D3898F94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712148-EC8C-16CC-04C6-6043AB72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A4630F-880B-085C-68F4-17BB7D914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F849E2C-3F9C-8577-9B35-F8E20E03A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7"/>
            <a:ext cx="12192000" cy="693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57425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1D8125-5CA3-AEEF-E731-81C3EDE9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9DD7F-23B5-D666-015A-3D9F05B8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4703D-5EE0-3F95-E2A3-47447BDE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1AAC9D-4648-EB2A-6EED-8DCA372B3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17899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A906-5410-F751-5362-6F5C4781D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2477E-E3DE-305B-B783-2139CAA63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4742F-7FE7-84FB-D2EA-5E9C152E0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CBD7E-A0B3-8A65-0692-D828AF1FF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6BF9A-F4EE-8EC7-8DA5-6115531D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89DE9-7BDD-1F06-7C15-E7F2C4066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6FD6FC9C-EC7F-99CD-8946-F481840932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13656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513B-1758-0C60-2E78-2722DFC5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B6F1FF-DDF4-C8AB-C541-B2A50770B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4484F-28DF-FC37-DD74-B26C9E219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53A64-0B3C-9B40-F5C4-0133B5E4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6C23B-1A7E-4659-FCE9-4BDBD902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2C5B6-38D9-63C0-DBEB-EDD80D7E3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821DD386-98FB-8640-FDF1-E9E68B2DF7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7"/>
            <a:ext cx="12192000" cy="695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09033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ABB81-6180-A867-978D-18FE2A78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E879A5-5D3F-36EB-6EB6-D72537DF7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864EB-7C76-0689-7D99-74F4CAB0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EAB40-58D4-8112-C473-91FD850F9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53221-5CDE-E962-22A1-D101A9598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0F1921B-D95A-A172-613F-21E1B7A61C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580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818FC9-B454-8461-4F45-08EC72B6B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2DF75-1F7B-5261-52D1-B38DD8A10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B3DAD-EBF9-DDC1-7540-ED074572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6A6DB-16D3-3E28-894B-932277D9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23A16-B473-0BB0-8FD4-4C492B4F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443B7A2-CA25-D056-67A8-00CAB46832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6626"/>
            <a:ext cx="12275389" cy="691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72174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DD244C-2D1A-AB87-8849-871899D79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F1E68-A698-ABD0-E22A-F50660546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74190-C8AA-323E-428B-509E38DDE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2F3E4-709C-584F-8907-8D368261E6BD}" type="datetimeFigureOut">
              <a:rPr lang="es-ES_tradnl" smtClean="0"/>
              <a:t>28/01/2025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35D56-8445-C564-4682-F142CDCAE3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BE274-0360-9E0C-98B0-86191DB2A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2F548-3C4F-F544-A68E-403F0D9D9F4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30AE4CA-DA63-3881-26D3-CAD09A1484B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90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7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2F3BB-D848-AFAC-3165-DA1895627D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0410A-E7E8-C9A4-B868-443959CED9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3D8613-AF29-08BD-C0DB-56D7DB1CD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450"/>
            <a:ext cx="12259178" cy="6902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B7122D-FDBC-A74E-25B8-10EB3F38B2FE}"/>
              </a:ext>
            </a:extLst>
          </p:cNvPr>
          <p:cNvSpPr txBox="1"/>
          <p:nvPr/>
        </p:nvSpPr>
        <p:spPr>
          <a:xfrm>
            <a:off x="435154" y="3236976"/>
            <a:ext cx="600831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  <a:latin typeface="Century Gothic"/>
              </a:rPr>
              <a:t>Calidad en la Gestión</a:t>
            </a:r>
          </a:p>
          <a:p>
            <a:pPr algn="ctr"/>
            <a:r>
              <a:rPr lang="es-ES_tradnl" sz="2800" b="1" dirty="0">
                <a:solidFill>
                  <a:srgbClr val="002060"/>
                </a:solidFill>
                <a:latin typeface="Century Gothic"/>
              </a:rPr>
              <a:t>Quejas y sugerencias 2023</a:t>
            </a:r>
          </a:p>
        </p:txBody>
      </p:sp>
    </p:spTree>
    <p:extLst>
      <p:ext uri="{BB962C8B-B14F-4D97-AF65-F5344CB8AC3E}">
        <p14:creationId xmlns:p14="http://schemas.microsoft.com/office/powerpoint/2010/main" val="1874457760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D4A23-F612-E504-2DC0-EDF6AD474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2582D275-74AC-EDEB-B791-55C1D08FA8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6093502"/>
              </p:ext>
            </p:extLst>
          </p:nvPr>
        </p:nvGraphicFramePr>
        <p:xfrm>
          <a:off x="1446784" y="374904"/>
          <a:ext cx="11336528" cy="601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5A7134D1-8344-11D7-63CF-B70D17DAB8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7280" y="2978278"/>
            <a:ext cx="7395350" cy="391635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D476511-2C2A-1019-9092-32AB070A063D}"/>
              </a:ext>
            </a:extLst>
          </p:cNvPr>
          <p:cNvSpPr txBox="1"/>
          <p:nvPr/>
        </p:nvSpPr>
        <p:spPr>
          <a:xfrm>
            <a:off x="2469634" y="515439"/>
            <a:ext cx="7672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         Status de quejas y sugerencias 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9453C0D0-AFFA-3E94-EB19-F50A50A1C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365" y="1464182"/>
            <a:ext cx="6108192" cy="383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790694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8DE2B-FB4F-8570-0A6E-B5F157D66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0E71FBF-9C76-67D6-5D0C-E83B4630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5808" y="502920"/>
            <a:ext cx="7432352" cy="1151698"/>
          </a:xfrm>
        </p:spPr>
        <p:txBody>
          <a:bodyPr>
            <a:normAutofit fontScale="90000"/>
          </a:bodyPr>
          <a:lstStyle/>
          <a:p>
            <a:r>
              <a:rPr lang="es-DO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Quejas y sugerencias por Areas</a:t>
            </a: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1618DDC6-A831-BE62-E501-51FD576DF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174" y="1932753"/>
            <a:ext cx="7565457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316077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88549-5249-3F25-7F26-CD5AF4CF9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6C6495F-3CAA-28F9-5258-ECBC3F457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072" y="365760"/>
            <a:ext cx="8878824" cy="1280160"/>
          </a:xfrm>
        </p:spPr>
        <p:txBody>
          <a:bodyPr>
            <a:noAutofit/>
          </a:bodyPr>
          <a:lstStyle/>
          <a:p>
            <a:pPr algn="ctr"/>
            <a:r>
              <a:rPr lang="es-DO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Cumplimiento en cierres Quejas y sugerencias </a:t>
            </a:r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884F1768-3D71-E595-6423-6F7D6ABD9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406" y="1801776"/>
            <a:ext cx="6853188" cy="440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432935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66B00A3A1C1541988BA89CD507680B" ma:contentTypeVersion="14" ma:contentTypeDescription="Crear nuevo documento." ma:contentTypeScope="" ma:versionID="2f25819e71da8f8c9bb33be99a83d18a">
  <xsd:schema xmlns:xsd="http://www.w3.org/2001/XMLSchema" xmlns:xs="http://www.w3.org/2001/XMLSchema" xmlns:p="http://schemas.microsoft.com/office/2006/metadata/properties" xmlns:ns3="fe3bd4a0-31cb-4b55-83a5-4660f9b2f3e9" xmlns:ns4="70eaeefc-522a-4fa6-915e-5af3027105ce" targetNamespace="http://schemas.microsoft.com/office/2006/metadata/properties" ma:root="true" ma:fieldsID="02f3231d3824862b5660a36ebc53c0db" ns3:_="" ns4:_="">
    <xsd:import namespace="fe3bd4a0-31cb-4b55-83a5-4660f9b2f3e9"/>
    <xsd:import namespace="70eaeefc-522a-4fa6-915e-5af3027105c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bd4a0-31cb-4b55-83a5-4660f9b2f3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aeefc-522a-4fa6-915e-5af3027105c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e3bd4a0-31cb-4b55-83a5-4660f9b2f3e9" xsi:nil="true"/>
  </documentManagement>
</p:properties>
</file>

<file path=customXml/itemProps1.xml><?xml version="1.0" encoding="utf-8"?>
<ds:datastoreItem xmlns:ds="http://schemas.openxmlformats.org/officeDocument/2006/customXml" ds:itemID="{8D0D59FC-68C5-4754-BD25-ECEFA9E3C6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3bd4a0-31cb-4b55-83a5-4660f9b2f3e9"/>
    <ds:schemaRef ds:uri="70eaeefc-522a-4fa6-915e-5af3027105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500585-1584-4F67-9B0C-0E422A416E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1D65FE-3CB2-468F-8D3F-69FB4562BC38}">
  <ds:schemaRefs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70eaeefc-522a-4fa6-915e-5af3027105ce"/>
    <ds:schemaRef ds:uri="fe3bd4a0-31cb-4b55-83a5-4660f9b2f3e9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3717</TotalTime>
  <Words>28</Words>
  <Application>Microsoft Office PowerPoint</Application>
  <PresentationFormat>Panorámica</PresentationFormat>
  <Paragraphs>8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Office Theme</vt:lpstr>
      <vt:lpstr>Presentación de PowerPoint</vt:lpstr>
      <vt:lpstr>Presentación de PowerPoint</vt:lpstr>
      <vt:lpstr>Quejas y sugerencias por Areas</vt:lpstr>
      <vt:lpstr>Cumplimiento en cierres Quejas y sugerencias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Wanda Elisa De la Rosa Sanchez</cp:lastModifiedBy>
  <cp:revision>699</cp:revision>
  <cp:lastPrinted>2024-09-06T14:12:06Z</cp:lastPrinted>
  <dcterms:created xsi:type="dcterms:W3CDTF">2022-05-09T18:18:15Z</dcterms:created>
  <dcterms:modified xsi:type="dcterms:W3CDTF">2025-01-28T16:25:27Z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0x0101009266B00A3A1C1541988BA89CD507680B</vt:lpwstr>
  </property>
</Properties>
</file>